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96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E9065D5-9835-2549-8512-BF9012435D24}" type="datetimeFigureOut">
              <a:rPr lang="en-US" smtClean="0"/>
              <a:pPr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5F6FC2ED-56DC-0D47-9D54-C0006F658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  <p:sldLayoutId id="2147483913" r:id="rId17"/>
    <p:sldLayoutId id="2147483914" r:id="rId18"/>
    <p:sldLayoutId id="2147483915" r:id="rId19"/>
    <p:sldLayoutId id="2147483916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Articles of Confederation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Our First </a:t>
            </a:r>
            <a:r>
              <a:rPr lang="en-US" dirty="0" smtClean="0"/>
              <a:t>T</a:t>
            </a:r>
            <a:r>
              <a:rPr lang="en-US" dirty="0" smtClean="0"/>
              <a:t>ry at </a:t>
            </a:r>
            <a:r>
              <a:rPr lang="en-US" dirty="0" smtClean="0"/>
              <a:t>National Government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50" y="1011788"/>
            <a:ext cx="8124432" cy="4765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am I paying $26 for Skittles?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85" y="1600200"/>
            <a:ext cx="7837165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544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Shays’ Rebellion or: Why You Don’t Mess with People Who Listen to Country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1475"/>
            <a:ext cx="8229600" cy="3864688"/>
          </a:xfrm>
        </p:spPr>
        <p:txBody>
          <a:bodyPr>
            <a:normAutofit/>
          </a:bodyPr>
          <a:lstStyle/>
          <a:p>
            <a:r>
              <a:rPr lang="en-US" dirty="0" smtClean="0"/>
              <a:t>Fought at Fort Ticonderoga, Bunker Hill, and Saratoga: wounded; resigned </a:t>
            </a:r>
            <a:r>
              <a:rPr lang="en-US" dirty="0" smtClean="0"/>
              <a:t>from the military, </a:t>
            </a:r>
            <a:r>
              <a:rPr lang="en-US" dirty="0" smtClean="0"/>
              <a:t>unpaid</a:t>
            </a:r>
          </a:p>
          <a:p>
            <a:r>
              <a:rPr lang="en-US" dirty="0" smtClean="0"/>
              <a:t>Rural New England taxed heavily</a:t>
            </a:r>
          </a:p>
          <a:p>
            <a:r>
              <a:rPr lang="en-US" dirty="0" smtClean="0"/>
              <a:t>Shays led revolt against local government</a:t>
            </a:r>
          </a:p>
          <a:p>
            <a:r>
              <a:rPr lang="en-US" dirty="0" smtClean="0"/>
              <a:t>Violently ended</a:t>
            </a:r>
          </a:p>
          <a:p>
            <a:r>
              <a:rPr lang="en-US" dirty="0" smtClean="0"/>
              <a:t>Example of why a new government was needed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/>
              <a:buChar char="•"/>
            </a:pPr>
            <a:r>
              <a:rPr lang="en-US" dirty="0" smtClean="0"/>
              <a:t>Encouraged </a:t>
            </a:r>
            <a:r>
              <a:rPr lang="en-US" dirty="0" smtClean="0"/>
              <a:t>l</a:t>
            </a:r>
            <a:r>
              <a:rPr lang="en-US" dirty="0" smtClean="0"/>
              <a:t>oyalty to home state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States as Laboratories</a:t>
            </a:r>
          </a:p>
          <a:p>
            <a:pPr lvl="1">
              <a:buFont typeface="Arial"/>
              <a:buChar char="•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998" y="2806645"/>
            <a:ext cx="4979504" cy="311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360" y="1735138"/>
            <a:ext cx="4739470" cy="3957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105</TotalTime>
  <Words>85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Inkwell</vt:lpstr>
      <vt:lpstr>Articles of Confederation</vt:lpstr>
      <vt:lpstr>Slide 2</vt:lpstr>
      <vt:lpstr>Why am I paying $26 for Skittles?</vt:lpstr>
      <vt:lpstr>Shays’ Rebellion or: Why You Don’t Mess with People Who Listen to Country Music</vt:lpstr>
      <vt:lpstr>Good Effects</vt:lpstr>
      <vt:lpstr>Fin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 of Confederation</dc:title>
  <dc:creator>Seth Johnson</dc:creator>
  <cp:lastModifiedBy>Seth Johnson</cp:lastModifiedBy>
  <cp:revision>5</cp:revision>
  <dcterms:created xsi:type="dcterms:W3CDTF">2013-03-06T22:08:49Z</dcterms:created>
  <dcterms:modified xsi:type="dcterms:W3CDTF">2013-03-06T23:49:02Z</dcterms:modified>
</cp:coreProperties>
</file>